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109A04-C80E-4B24-AA1C-AFCFB27BBD19}" type="datetimeFigureOut">
              <a:rPr lang="sk-SK" smtClean="0"/>
              <a:t>21. 11. 2012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055369-A91E-4507-9A0F-766065D5985E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ut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Kondičná príprava vo futbale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Schopnosť organizmu ľahko a účelne koordinovať vlastné pohyby, prispôsobovať ich meniacim sa podmienkam , vykonávať zložitú pohybovú činnosť a rýchlo si osvojovať nové pohyby. Rozdelenie:</a:t>
            </a:r>
          </a:p>
          <a:p>
            <a:r>
              <a:rPr lang="sk-SK" dirty="0" smtClean="0"/>
              <a:t>Orientačná schopnosť</a:t>
            </a:r>
          </a:p>
          <a:p>
            <a:r>
              <a:rPr lang="sk-SK" dirty="0" smtClean="0"/>
              <a:t>Reakčná schopnosť</a:t>
            </a:r>
          </a:p>
          <a:p>
            <a:r>
              <a:rPr lang="sk-SK" dirty="0" smtClean="0"/>
              <a:t>Kineticko-diferenciačná schopnosť</a:t>
            </a:r>
          </a:p>
          <a:p>
            <a:r>
              <a:rPr lang="sk-SK" dirty="0" smtClean="0"/>
              <a:t>Rovnovážna schopnosť</a:t>
            </a:r>
          </a:p>
          <a:p>
            <a:r>
              <a:rPr lang="sk-SK" dirty="0" smtClean="0"/>
              <a:t>Rytmická schopnosť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KOORDINÁCIA</a:t>
            </a:r>
            <a:endParaRPr lang="sk-SK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Obdĺžnik 3"/>
          <p:cNvSpPr/>
          <p:nvPr/>
        </p:nvSpPr>
        <p:spPr>
          <a:xfrm rot="20456043">
            <a:off x="479378" y="2492896"/>
            <a:ext cx="819707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Ďakujem za pozornosť </a:t>
            </a:r>
            <a:endParaRPr lang="sk-SK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Kondícia by mala byť taká ,aby sme súpera predbehli o jeden krok.</a:t>
            </a:r>
          </a:p>
          <a:p>
            <a:r>
              <a:rPr lang="sk-SK" dirty="0" smtClean="0"/>
              <a:t>Kondičný tréning nám umožňuje mať počas celých 90´v hlave jasno a zostať svieži a tak presadiť svoje vlastné možnosti.</a:t>
            </a:r>
          </a:p>
          <a:p>
            <a:r>
              <a:rPr lang="sk-SK" dirty="0" smtClean="0"/>
              <a:t>Pohybové schopnosti :</a:t>
            </a:r>
          </a:p>
          <a:p>
            <a:r>
              <a:rPr lang="sk-SK" dirty="0" smtClean="0"/>
              <a:t>Vytrvalosť –rýchlosť –sila - </a:t>
            </a:r>
            <a:r>
              <a:rPr lang="sk-SK" dirty="0" err="1" smtClean="0"/>
              <a:t>ohybnosť-koordinácia</a:t>
            </a:r>
            <a:r>
              <a:rPr lang="sk-SK" dirty="0" smtClean="0"/>
              <a:t>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Schopnosť organizmu odolávať záťaži pri dlhodobých cvičeniach.</a:t>
            </a:r>
          </a:p>
          <a:p>
            <a:r>
              <a:rPr lang="sk-SK" dirty="0" smtClean="0"/>
              <a:t>Vytrvalosť pokladáme za odpor proti únave.</a:t>
            </a:r>
          </a:p>
          <a:p>
            <a:r>
              <a:rPr lang="sk-SK" dirty="0" smtClean="0"/>
              <a:t>Vytrvalosť rozdeľujeme:</a:t>
            </a:r>
          </a:p>
          <a:p>
            <a:r>
              <a:rPr lang="sk-SK" dirty="0" smtClean="0"/>
              <a:t>Všeobecnú</a:t>
            </a:r>
          </a:p>
          <a:p>
            <a:r>
              <a:rPr lang="sk-SK" dirty="0" smtClean="0"/>
              <a:t>Špeciálnu</a:t>
            </a:r>
          </a:p>
          <a:p>
            <a:r>
              <a:rPr lang="sk-SK" dirty="0" smtClean="0"/>
              <a:t>Rýchlostnú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VYTRVALOSŤ</a:t>
            </a:r>
            <a:endParaRPr lang="sk-SK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schopnosť hráča vykonávať pohybové činnosti nízkej intenzity dlhší čas bez zníženia efektívnosti. V priebehu zápasu predstavuje 70 až 75% pohybovej činnosti hráča.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VŠEOBECNÁ</a:t>
            </a:r>
            <a:endParaRPr lang="sk-SK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schopnosť vykonávať špecifické pohyby v priebehu zápasu efektívne a odolávať únave pri riešení HS.</a:t>
            </a:r>
          </a:p>
          <a:p>
            <a:r>
              <a:rPr lang="sk-SK" dirty="0" smtClean="0"/>
              <a:t>V priebehu zápasu  predstavuje 85-90% pohybovej činnosti hráča.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ŠPECIÁLNA</a:t>
            </a:r>
            <a:endParaRPr lang="sk-SK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Krátkodobá</a:t>
            </a:r>
          </a:p>
          <a:p>
            <a:r>
              <a:rPr lang="sk-SK" dirty="0" smtClean="0"/>
              <a:t>Strednodobá</a:t>
            </a:r>
          </a:p>
          <a:p>
            <a:r>
              <a:rPr lang="sk-SK" dirty="0" smtClean="0"/>
              <a:t>Dlhodobá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RÝCHLOSTNÁ</a:t>
            </a:r>
            <a:endParaRPr lang="sk-SK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Schopnosť prekonávať alebo udržovať vonkajší odpor svalovou kontrakciou. </a:t>
            </a:r>
          </a:p>
          <a:p>
            <a:r>
              <a:rPr lang="sk-SK" dirty="0" smtClean="0"/>
              <a:t>Maximálna sila</a:t>
            </a:r>
          </a:p>
          <a:p>
            <a:r>
              <a:rPr lang="sk-SK" dirty="0" smtClean="0"/>
              <a:t>Výbušná - explozívna</a:t>
            </a:r>
          </a:p>
          <a:p>
            <a:r>
              <a:rPr lang="sk-SK" dirty="0" smtClean="0"/>
              <a:t>Dynamická</a:t>
            </a:r>
          </a:p>
          <a:p>
            <a:r>
              <a:rPr lang="sk-SK" dirty="0" smtClean="0"/>
              <a:t>Statická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SILA</a:t>
            </a:r>
            <a:endParaRPr lang="sk-SK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schopnosť vykonávať pohybovú činnosť v minimálnom čase s maximálnou rýchlosťou s maximálnym úsilím a bez výraznejšieho odporu. Prejavy rýchlosti:</a:t>
            </a:r>
          </a:p>
          <a:p>
            <a:r>
              <a:rPr lang="sk-SK" dirty="0" smtClean="0"/>
              <a:t>Rýchlosť reakcie</a:t>
            </a:r>
          </a:p>
          <a:p>
            <a:r>
              <a:rPr lang="sk-SK" dirty="0" smtClean="0"/>
              <a:t>Rýchlosť </a:t>
            </a:r>
            <a:r>
              <a:rPr lang="sk-SK" dirty="0" err="1" smtClean="0"/>
              <a:t>lokomócie</a:t>
            </a:r>
            <a:endParaRPr lang="sk-SK" dirty="0" smtClean="0"/>
          </a:p>
          <a:p>
            <a:r>
              <a:rPr lang="sk-SK" dirty="0" smtClean="0"/>
              <a:t>Rýchlosť HČJ</a:t>
            </a:r>
          </a:p>
          <a:p>
            <a:r>
              <a:rPr lang="sk-SK" dirty="0" smtClean="0"/>
              <a:t>Rýchlosť súčinností hráčov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RÝCHLOSŤ</a:t>
            </a:r>
            <a:endParaRPr lang="sk-SK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schopnosť organizmu vykonávať pohyby celého tela  a jeho jednotlivých častí  vo veľkom rozsahu.</a:t>
            </a:r>
          </a:p>
          <a:p>
            <a:r>
              <a:rPr lang="sk-SK" dirty="0" smtClean="0"/>
              <a:t>Statickú – krajné polohy – dlhší čas.</a:t>
            </a:r>
          </a:p>
          <a:p>
            <a:r>
              <a:rPr lang="sk-SK" dirty="0" smtClean="0"/>
              <a:t>Dynamickú  - krajné polohy – krátky čas.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OHYBNOSŤ</a:t>
            </a:r>
            <a:endParaRPr lang="sk-SK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252</Words>
  <Application>Microsoft Office PowerPoint</Application>
  <PresentationFormat>Prezentácia na obrazovke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Hala</vt:lpstr>
      <vt:lpstr>Kondičná príprava vo futbale </vt:lpstr>
      <vt:lpstr>Snímka 2</vt:lpstr>
      <vt:lpstr>VYTRVALOSŤ</vt:lpstr>
      <vt:lpstr>VŠEOBECNÁ</vt:lpstr>
      <vt:lpstr>ŠPECIÁLNA</vt:lpstr>
      <vt:lpstr>RÝCHLOSTNÁ</vt:lpstr>
      <vt:lpstr>SILA</vt:lpstr>
      <vt:lpstr>RÝCHLOSŤ</vt:lpstr>
      <vt:lpstr>OHYBNOSŤ</vt:lpstr>
      <vt:lpstr>KOORDINÁCIA</vt:lpstr>
      <vt:lpstr>Snímka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Kondičná príprava vo futbale</dc:title>
  <dc:creator>gulovci</dc:creator>
  <cp:lastModifiedBy>gulovci</cp:lastModifiedBy>
  <cp:revision>11</cp:revision>
  <dcterms:created xsi:type="dcterms:W3CDTF">2012-11-21T17:15:22Z</dcterms:created>
  <dcterms:modified xsi:type="dcterms:W3CDTF">2012-11-21T18:55:39Z</dcterms:modified>
</cp:coreProperties>
</file>