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4FBF0-2922-4A7A-A5F1-A09CC4819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82698"/>
            <a:ext cx="7766936" cy="1646302"/>
          </a:xfrm>
        </p:spPr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D202CE-8A43-49BC-8BAC-9285EF484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59215"/>
            <a:ext cx="7766936" cy="1096899"/>
          </a:xfrm>
        </p:spPr>
        <p:txBody>
          <a:bodyPr/>
          <a:lstStyle/>
          <a:p>
            <a:pPr algn="ctr"/>
            <a:r>
              <a:rPr lang="sk-SK" dirty="0"/>
              <a:t>Mgr. Patrik Mojžiš – MŠK Žilina U15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11889E2-4D8F-4610-A54E-EBD209EDF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087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C377C-DE96-4CC8-A6E2-C1EE2BD1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A7B80D-FB10-48E4-9B6B-7698036CB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89331"/>
            <a:ext cx="8596668" cy="3880773"/>
          </a:xfrm>
        </p:spPr>
        <p:txBody>
          <a:bodyPr>
            <a:normAutofit fontScale="32500" lnSpcReduction="20000"/>
          </a:bodyPr>
          <a:lstStyle/>
          <a:p>
            <a:r>
              <a:rPr lang="sk-SK" sz="5100" b="1" dirty="0"/>
              <a:t>- </a:t>
            </a:r>
            <a:r>
              <a:rPr lang="sk-SK" sz="6200" b="1" dirty="0"/>
              <a:t>Stratégia hry (inšpirované aj nemeckou futbalovou školou):</a:t>
            </a:r>
          </a:p>
          <a:p>
            <a:endParaRPr lang="sk-SK" sz="2000" dirty="0"/>
          </a:p>
          <a:p>
            <a:r>
              <a:rPr lang="sk-SK" sz="5000" b="1" dirty="0"/>
              <a:t>Herná agresivita – </a:t>
            </a:r>
            <a:r>
              <a:rPr lang="sk-SK" sz="5000" dirty="0"/>
              <a:t>celoplošný </a:t>
            </a:r>
            <a:r>
              <a:rPr lang="sk-SK" sz="5000" dirty="0" err="1"/>
              <a:t>pressing</a:t>
            </a:r>
            <a:r>
              <a:rPr lang="sk-SK" sz="5000" dirty="0"/>
              <a:t> a </a:t>
            </a:r>
            <a:r>
              <a:rPr lang="sk-SK" sz="5000" dirty="0" err="1"/>
              <a:t>repressing</a:t>
            </a:r>
            <a:r>
              <a:rPr lang="sk-SK" sz="5000" dirty="0"/>
              <a:t>, cieľ získať loptu a držať ju, kontrolovať hru, vyhľadávať osobné súboje (kontrolovaná agresivita)</a:t>
            </a:r>
          </a:p>
          <a:p>
            <a:r>
              <a:rPr lang="sk-SK" sz="5000" b="1" dirty="0"/>
              <a:t>Herná aktivita – </a:t>
            </a:r>
            <a:r>
              <a:rPr lang="sk-SK" sz="5000" dirty="0"/>
              <a:t>vnútiť súperovi svoj štýl hry, zvyšovať sebavedomie hráčov</a:t>
            </a:r>
          </a:p>
          <a:p>
            <a:r>
              <a:rPr lang="sk-SK" sz="5000" b="1" dirty="0"/>
              <a:t>Akčnosť – </a:t>
            </a:r>
            <a:r>
              <a:rPr lang="sk-SK" sz="5000" dirty="0"/>
              <a:t>tempo hry, dramatickosť, nasadenie (nečakáme v bloku)</a:t>
            </a:r>
          </a:p>
          <a:p>
            <a:r>
              <a:rPr lang="sk-SK" sz="5000" b="1" dirty="0"/>
              <a:t>Atraktivita hry – </a:t>
            </a:r>
            <a:r>
              <a:rPr lang="sk-SK" sz="5000" dirty="0"/>
              <a:t>zaujať diváka, ofenzívny herný prejav - silný motív pre mládež, aby sa venovali futbalu</a:t>
            </a:r>
          </a:p>
          <a:p>
            <a:r>
              <a:rPr lang="sk-SK" sz="5000" b="1" dirty="0"/>
              <a:t>Dynamika hry – </a:t>
            </a:r>
            <a:r>
              <a:rPr lang="sk-SK" sz="5000" dirty="0" err="1"/>
              <a:t>pressing</a:t>
            </a:r>
            <a:r>
              <a:rPr lang="sk-SK" sz="5000" dirty="0"/>
              <a:t>, </a:t>
            </a:r>
            <a:r>
              <a:rPr lang="sk-SK" sz="5000" dirty="0" err="1"/>
              <a:t>repressing</a:t>
            </a:r>
            <a:r>
              <a:rPr lang="sk-SK" sz="5000" dirty="0"/>
              <a:t>, kontrola lopty, prechodové úseky</a:t>
            </a:r>
          </a:p>
          <a:p>
            <a:endParaRPr lang="sk-SK" sz="5000" dirty="0"/>
          </a:p>
          <a:p>
            <a:endParaRPr lang="sk-SK" sz="5000" dirty="0"/>
          </a:p>
          <a:p>
            <a:pPr algn="ctr"/>
            <a:r>
              <a:rPr lang="sk-SK" sz="5000" b="1" dirty="0"/>
              <a:t>4xA+D=ASV (absolútna svetová výkonnosť)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BAF2C4F7-8A68-4A21-AB28-B14A0A906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1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D3041-6FDC-44E6-B7F6-79D76E99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ADBF204-CA9E-4790-99D9-F54136973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43685"/>
            <a:ext cx="8596668" cy="3880773"/>
          </a:xfrm>
        </p:spPr>
        <p:txBody>
          <a:bodyPr/>
          <a:lstStyle/>
          <a:p>
            <a:r>
              <a:rPr lang="sk-SK" dirty="0"/>
              <a:t>- </a:t>
            </a:r>
            <a:r>
              <a:rPr lang="sk-SK" sz="2400" dirty="0"/>
              <a:t>Dominantný futbal: </a:t>
            </a:r>
            <a:endParaRPr lang="sk-SK" sz="2000" dirty="0"/>
          </a:p>
          <a:p>
            <a:r>
              <a:rPr lang="sk-SK" sz="2000" dirty="0"/>
              <a:t>Ako hrať dominantný futbal pri ZHS 4:3:3?</a:t>
            </a:r>
          </a:p>
          <a:p>
            <a:r>
              <a:rPr lang="sk-SK" sz="2000" dirty="0"/>
              <a:t>Pozície (postavenie hráčov) - obrancov pri zakladaní, vedení a zakončení útoku</a:t>
            </a:r>
          </a:p>
          <a:p>
            <a:r>
              <a:rPr lang="sk-SK" sz="2000" dirty="0"/>
              <a:t>Pozície stredových hráčov</a:t>
            </a:r>
          </a:p>
          <a:p>
            <a:r>
              <a:rPr lang="sk-SK" sz="2000" dirty="0"/>
              <a:t>Pozície útočníkov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6AE0666-C7C2-4F3D-9520-B788E5B1F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597C8-D5A0-4245-ADD0-E95BDF5D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FBFF39-EA9F-46F0-A401-D18608B0D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sk-SK" sz="2400" dirty="0"/>
              <a:t>Dominantný futbal: kontrola lopty</a:t>
            </a:r>
          </a:p>
          <a:p>
            <a:r>
              <a:rPr lang="sk-SK" sz="2000" b="1" dirty="0"/>
              <a:t>Princípy útočné </a:t>
            </a:r>
            <a:r>
              <a:rPr lang="sk-SK" sz="2000" dirty="0"/>
              <a:t>– mať pokrytú šírku ihriska, snažiť sa byť v priestore kde je lopta v prečíslení</a:t>
            </a:r>
          </a:p>
          <a:p>
            <a:r>
              <a:rPr lang="sk-SK" sz="2000" dirty="0"/>
              <a:t>Pokiaľ sa dá, nehrať do vertikály s koncentrovanou obranou súpera</a:t>
            </a:r>
          </a:p>
          <a:p>
            <a:r>
              <a:rPr lang="sk-SK" sz="2000" dirty="0"/>
              <a:t>Mať hráča na trhanie obrany (nábehy), mať hráča pod loptou na zmenu ŤH</a:t>
            </a:r>
          </a:p>
          <a:p>
            <a:r>
              <a:rPr lang="sk-SK" sz="2000" dirty="0"/>
              <a:t>Mať pripravené rôzne varianty útočenia resp. „otvárania hry“ s rôznymi hráčmi, prečíslenie v strede ihriska, dočasná výmena HF</a:t>
            </a:r>
          </a:p>
          <a:p>
            <a:r>
              <a:rPr lang="sk-SK" sz="2000" dirty="0"/>
              <a:t>Byť presný, prudký, ponuková činnosť – priestor sa otvorí</a:t>
            </a:r>
          </a:p>
          <a:p>
            <a:r>
              <a:rPr lang="sk-SK" sz="2000" dirty="0"/>
              <a:t>Hrať aj na obsadeného hráča, trpezlivosť v príprave útočenia (útočiť pripravene)</a:t>
            </a:r>
          </a:p>
          <a:p>
            <a:r>
              <a:rPr lang="sk-SK" sz="2000" dirty="0"/>
              <a:t>Preferovať postupný útok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EC1655D-5902-4190-8A4B-CCF1D13C1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8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9EECD-5DFD-4133-82AF-6F35F58A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A1090B-D83E-4741-BDFF-925A9CA11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sk-SK" sz="2600" dirty="0"/>
              <a:t>Dominantný futbal: kontrola lopty</a:t>
            </a:r>
          </a:p>
          <a:p>
            <a:r>
              <a:rPr lang="sk-SK" sz="2200" b="1" dirty="0"/>
              <a:t>Princípy obranné </a:t>
            </a:r>
            <a:r>
              <a:rPr lang="sk-SK" sz="2200" dirty="0"/>
              <a:t>– práca s hĺbkou a šírkou ihriska</a:t>
            </a:r>
          </a:p>
          <a:p>
            <a:r>
              <a:rPr lang="sk-SK" sz="2200" dirty="0"/>
              <a:t>Bočné postavenie O, vzájomné zabezpečovanie</a:t>
            </a:r>
          </a:p>
          <a:p>
            <a:r>
              <a:rPr lang="sk-SK" sz="2200" dirty="0"/>
              <a:t>Postavenie hráčov v boxe (16 – ka) – hľadať si protihráča</a:t>
            </a:r>
          </a:p>
          <a:p>
            <a:r>
              <a:rPr lang="sk-SK" sz="2200" dirty="0" err="1"/>
              <a:t>Zbytková</a:t>
            </a:r>
            <a:r>
              <a:rPr lang="sk-SK" sz="2200" dirty="0"/>
              <a:t> obrana – zabrániť rýchlemu protiútoku súpera</a:t>
            </a:r>
          </a:p>
          <a:p>
            <a:r>
              <a:rPr lang="sk-SK" sz="2200" dirty="0" err="1"/>
              <a:t>Pressing</a:t>
            </a:r>
            <a:r>
              <a:rPr lang="sk-SK" sz="2200" dirty="0"/>
              <a:t> na sformovanú obranu</a:t>
            </a:r>
          </a:p>
          <a:p>
            <a:r>
              <a:rPr lang="sk-SK" sz="2200" dirty="0" err="1"/>
              <a:t>Pressing</a:t>
            </a:r>
            <a:r>
              <a:rPr lang="sk-SK" sz="2200" dirty="0"/>
              <a:t> hneď po strate lopty - </a:t>
            </a:r>
            <a:r>
              <a:rPr lang="sk-SK" sz="2200" dirty="0" err="1"/>
              <a:t>repressing</a:t>
            </a:r>
            <a:endParaRPr lang="sk-SK" sz="2200" dirty="0"/>
          </a:p>
          <a:p>
            <a:endParaRPr lang="sk-SK" sz="2200" dirty="0"/>
          </a:p>
          <a:p>
            <a:r>
              <a:rPr lang="sk-SK" sz="2200" dirty="0"/>
              <a:t>Hrať dominantne hráčov bolí, robia sa aj chyby, treba tomu veriť – rozvíjame hráčov!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30225DE-6F55-4C77-9FC5-DB50FFC79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006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16752-D8E9-48C0-B4CB-510A1C817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517473E-7E03-4318-AFC7-CE60E93EA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84659"/>
            <a:ext cx="8596668" cy="3880773"/>
          </a:xfrm>
        </p:spPr>
        <p:txBody>
          <a:bodyPr/>
          <a:lstStyle/>
          <a:p>
            <a:r>
              <a:rPr lang="sk-SK" sz="2400" dirty="0"/>
              <a:t>Mentálna príprava:</a:t>
            </a:r>
          </a:p>
          <a:p>
            <a:r>
              <a:rPr lang="sk-SK" sz="2000" dirty="0"/>
              <a:t>Veľký priestor na zlepšenie IHV, HVD</a:t>
            </a:r>
          </a:p>
          <a:p>
            <a:r>
              <a:rPr lang="sk-SK" sz="2000" dirty="0"/>
              <a:t>Koncentrácia, sebavedomie, sebakontrola, </a:t>
            </a:r>
            <a:r>
              <a:rPr lang="sk-SK" sz="2000" dirty="0" err="1"/>
              <a:t>tímovosť</a:t>
            </a:r>
            <a:r>
              <a:rPr lang="sk-SK" sz="2000" dirty="0"/>
              <a:t>, prajnosť, pokora, slušnosť</a:t>
            </a:r>
          </a:p>
          <a:p>
            <a:r>
              <a:rPr lang="sk-SK" sz="2000" dirty="0"/>
              <a:t>Vnútorná motivácia hráčov – „Ja sa chcem zlepšovať“</a:t>
            </a:r>
          </a:p>
          <a:p>
            <a:r>
              <a:rPr lang="sk-SK" sz="2000" dirty="0"/>
              <a:t>Chcieť hrať futbal nie iba chcieť žiť život futbalistu</a:t>
            </a:r>
          </a:p>
          <a:p>
            <a:r>
              <a:rPr lang="sk-SK" sz="2000" dirty="0"/>
              <a:t>Futbal je životný štýl!</a:t>
            </a:r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31CBE31B-93D7-465E-963A-18E5F8682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74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959A5-2DF3-483A-B702-1A695DE4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A5EEA2-284D-4552-ADF6-882EA1FC2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84659"/>
            <a:ext cx="8596668" cy="3880773"/>
          </a:xfrm>
        </p:spPr>
        <p:txBody>
          <a:bodyPr/>
          <a:lstStyle/>
          <a:p>
            <a:r>
              <a:rPr lang="sk-SK" sz="2400" dirty="0"/>
              <a:t>Koučing:</a:t>
            </a:r>
          </a:p>
          <a:p>
            <a:r>
              <a:rPr lang="sk-SK" sz="2000" dirty="0"/>
              <a:t>Vychovávať sebavedomých hráčov</a:t>
            </a:r>
          </a:p>
          <a:p>
            <a:r>
              <a:rPr lang="sk-SK" sz="2000" dirty="0"/>
              <a:t>Nie iba príkazový štýl (samostatné rozhodovanie)</a:t>
            </a:r>
          </a:p>
          <a:p>
            <a:r>
              <a:rPr lang="sk-SK" sz="2000" dirty="0"/>
              <a:t>Preruš – získaj, nepokaz – dovoľ si</a:t>
            </a:r>
          </a:p>
          <a:p>
            <a:r>
              <a:rPr lang="sk-SK" sz="2000" dirty="0"/>
              <a:t>Úlohy v HF, nie je dôležité čo vie tréner ale hráči (stručne, zrozumiteľne, nezahltiť informáciami)</a:t>
            </a:r>
          </a:p>
          <a:p>
            <a:r>
              <a:rPr lang="sk-SK" sz="2000" dirty="0"/>
              <a:t>Nie výsledky za každú cenu – nestriedať v posledných minútach, nezdržiavať, nebrániť v bloku, nie iba defenzívne pokyny</a:t>
            </a:r>
          </a:p>
          <a:p>
            <a:r>
              <a:rPr lang="sk-SK" sz="2000" dirty="0"/>
              <a:t>Rozvíjať hráčov s útočnou mentalitou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9DAAD13-40B0-41D6-B16F-E9B559F2A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86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D144F-9FC4-4C0D-9C10-6F2EB1CA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7E7A37-7539-423B-AF16-3BC3D267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/>
          <a:lstStyle/>
          <a:p>
            <a:r>
              <a:rPr lang="sk-SK" sz="2000" dirty="0"/>
              <a:t>V ŠPM je prioritou dokonalé ovládanie všetkých parametrov HČJ.</a:t>
            </a:r>
          </a:p>
          <a:p>
            <a:endParaRPr lang="sk-SK" dirty="0"/>
          </a:p>
          <a:p>
            <a:r>
              <a:rPr lang="sk-SK" sz="2000" dirty="0"/>
              <a:t>Okrem talentu a pracovitosti musí mať mladý hráč charakter, pokoru, ctižiadosť a obrovskú lásku k futbalu.</a:t>
            </a:r>
          </a:p>
          <a:p>
            <a:endParaRPr lang="sk-SK" dirty="0"/>
          </a:p>
          <a:p>
            <a:r>
              <a:rPr lang="sk-SK" sz="2000" dirty="0"/>
              <a:t>Pri efektívnej výchove mladých hráčov nikoho nezaujímajú výhry, tie platia len v daný deň pre niekoľko zainteresovaných. Výsledkom dobrej práce s mládežou je počet vychovaných výnimočných futbalistov.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5BD03BC-7CD4-4758-9586-113FC45A3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98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EA04D-08DA-4273-A2C1-121EE8C42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124B61-CAC7-42A5-840F-6B7657848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47267"/>
            <a:ext cx="8596668" cy="3880773"/>
          </a:xfrm>
        </p:spPr>
        <p:txBody>
          <a:bodyPr>
            <a:normAutofit/>
          </a:bodyPr>
          <a:lstStyle/>
          <a:p>
            <a:pPr algn="ctr"/>
            <a:r>
              <a:rPr lang="sk-SK" sz="4800" b="1" dirty="0"/>
              <a:t>Ďakujem za pozornosť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D405F13-3EDE-4552-938B-8C4747E52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42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1961D-8720-4534-82A6-A7F895EB2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342" y="123639"/>
            <a:ext cx="8596668" cy="1320800"/>
          </a:xfrm>
        </p:spPr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46C91C-447E-4C39-827C-4B8191E5B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637" y="207170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/>
              <a:t>-</a:t>
            </a:r>
            <a:r>
              <a:rPr lang="sk-SK" dirty="0"/>
              <a:t> </a:t>
            </a:r>
            <a:r>
              <a:rPr lang="sk-SK" sz="2400" dirty="0"/>
              <a:t>Filozofia klubu</a:t>
            </a:r>
          </a:p>
          <a:p>
            <a:r>
              <a:rPr lang="sk-SK" sz="2400" dirty="0"/>
              <a:t>- Tréningový proces</a:t>
            </a:r>
          </a:p>
          <a:p>
            <a:r>
              <a:rPr lang="sk-SK" sz="2400" dirty="0"/>
              <a:t>- Stratégia hry</a:t>
            </a:r>
          </a:p>
          <a:p>
            <a:r>
              <a:rPr lang="sk-SK" sz="2400" dirty="0"/>
              <a:t>- Dominantný futbal</a:t>
            </a:r>
          </a:p>
          <a:p>
            <a:r>
              <a:rPr lang="sk-SK" sz="2400" dirty="0"/>
              <a:t>- Mentálna príprava</a:t>
            </a:r>
          </a:p>
          <a:p>
            <a:r>
              <a:rPr lang="sk-SK" sz="2400" dirty="0"/>
              <a:t>- Koučing</a:t>
            </a:r>
          </a:p>
          <a:p>
            <a:endParaRPr lang="sk-SK" sz="2400" dirty="0"/>
          </a:p>
          <a:p>
            <a:r>
              <a:rPr lang="sk-SK" sz="2400" dirty="0"/>
              <a:t>Žilinská optika, útočná mentalita, naša cesta, s ktorou sme stotožnení a ktorej veríme.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BB757F03-EDFD-4A31-ADDE-1CCC67A53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17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D7D26-2A50-4B73-8FBB-543A6A01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0E8272-33EC-45D1-AF58-5F265185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3511"/>
            <a:ext cx="8596668" cy="4743793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- </a:t>
            </a:r>
            <a:r>
              <a:rPr lang="sk-SK" sz="2400" dirty="0"/>
              <a:t>Filozofia:</a:t>
            </a:r>
          </a:p>
          <a:p>
            <a:r>
              <a:rPr lang="sk-SK" sz="2000" dirty="0"/>
              <a:t>Ako chceme hrať?</a:t>
            </a:r>
          </a:p>
          <a:p>
            <a:r>
              <a:rPr lang="sk-SK" sz="2000" dirty="0"/>
              <a:t>Ako má vyzerať náš hráč?</a:t>
            </a:r>
          </a:p>
          <a:p>
            <a:r>
              <a:rPr lang="sk-SK" sz="2000" dirty="0"/>
              <a:t>Čo chcem ako tréner?</a:t>
            </a:r>
          </a:p>
          <a:p>
            <a:endParaRPr lang="sk-SK" sz="2000" dirty="0"/>
          </a:p>
          <a:p>
            <a:r>
              <a:rPr lang="sk-SK" sz="2000" dirty="0"/>
              <a:t>Chceme hrať útočne, náročne, dominantne.</a:t>
            </a:r>
          </a:p>
          <a:p>
            <a:endParaRPr lang="sk-SK" sz="2000" dirty="0"/>
          </a:p>
          <a:p>
            <a:r>
              <a:rPr lang="sk-SK" sz="2000" dirty="0"/>
              <a:t>Náš hráč má byť sebavedomý s kvalitným ovládaním lopty a útočnou mentalitou.</a:t>
            </a:r>
          </a:p>
          <a:p>
            <a:pPr marL="0" indent="0">
              <a:buNone/>
            </a:pPr>
            <a:endParaRPr lang="sk-SK" sz="2000" dirty="0"/>
          </a:p>
          <a:p>
            <a:r>
              <a:rPr lang="sk-SK" sz="2000" dirty="0"/>
              <a:t>Dôležité je zmeniť myslenie. Chcem rozvíjať hráčov, najviac môžem ovplyvniť TP. Cieľom je získať si hlavu hráčov, aby verili tomu, čo robíme. Dať priestor vlastným odchovancom z akadémie.</a:t>
            </a:r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A65AB0C-F4B3-4B17-A9AC-2BA16D2FF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9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ADCEB-1B47-431B-AEC6-DEFD452A8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D9139E9-BCA5-4AF0-B393-AD8B724D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30432"/>
            <a:ext cx="8596668" cy="3880773"/>
          </a:xfrm>
        </p:spPr>
        <p:txBody>
          <a:bodyPr/>
          <a:lstStyle/>
          <a:p>
            <a:r>
              <a:rPr lang="sk-SK" sz="2400" dirty="0"/>
              <a:t>- TP cieľ: </a:t>
            </a:r>
          </a:p>
          <a:p>
            <a:r>
              <a:rPr lang="sk-SK" sz="2000" dirty="0"/>
              <a:t>Zdokonaľovanie </a:t>
            </a:r>
            <a:r>
              <a:rPr lang="sk-SK" sz="2000" dirty="0" err="1"/>
              <a:t>zručnostného</a:t>
            </a:r>
            <a:r>
              <a:rPr lang="sk-SK" sz="2000" dirty="0"/>
              <a:t> potenciálu hráča</a:t>
            </a:r>
          </a:p>
          <a:p>
            <a:r>
              <a:rPr lang="sk-SK" sz="2000" dirty="0"/>
              <a:t>Rozvoj individuality hráča</a:t>
            </a:r>
          </a:p>
          <a:p>
            <a:r>
              <a:rPr lang="sk-SK" sz="2000" dirty="0"/>
              <a:t>Výchova hráča</a:t>
            </a:r>
          </a:p>
          <a:p>
            <a:endParaRPr lang="sk-SK" sz="2000" dirty="0"/>
          </a:p>
          <a:p>
            <a:r>
              <a:rPr lang="sk-SK" sz="2000" dirty="0"/>
              <a:t>Dosiahnuť optimálnu výkonnosť v optimálnom veku – prechod do mužského futbalu. Aj cesta je cieľ – tréning, zápas, postupné kroky k dosiahnutiu cieľa.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9E0EACD-EE27-41F5-8713-F6056A441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25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F29CE-BA3D-40F1-ABB5-6815C0F78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5136C01-CAD0-45DD-8A84-111F23D9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/>
          <a:lstStyle/>
          <a:p>
            <a:r>
              <a:rPr lang="sk-SK" dirty="0"/>
              <a:t>- </a:t>
            </a:r>
            <a:r>
              <a:rPr lang="sk-SK" sz="2400" dirty="0"/>
              <a:t>TP:</a:t>
            </a:r>
          </a:p>
          <a:p>
            <a:r>
              <a:rPr lang="sk-SK" sz="2000" dirty="0"/>
              <a:t>Etapa športovej predprípravy (6 – 11 rokov), cieľom je vytvoriť emočné puto dieťaťa k futbalu.</a:t>
            </a:r>
          </a:p>
          <a:p>
            <a:r>
              <a:rPr lang="sk-SK" sz="2000" dirty="0"/>
              <a:t>Etapa základnej ŠP (12 – 15 rokov), cieľom je vychovať technicky dokonalého hráča.</a:t>
            </a:r>
          </a:p>
          <a:p>
            <a:r>
              <a:rPr lang="sk-SK" sz="2000" dirty="0"/>
              <a:t>Etapa prehĺbenej a špeciálnej ŠP (16 – 19 rokov), cieľom je maximálne využiť možnosti hráča stať sa profesionálnym futbalistom.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B3334E2C-9AC2-48FE-B7B0-E98A62C58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73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72FAB-5283-4D70-8F45-9B8EEFCC2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D52709-0E5F-4890-8599-7C83E1043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05146"/>
            <a:ext cx="8596668" cy="3880773"/>
          </a:xfrm>
        </p:spPr>
        <p:txBody>
          <a:bodyPr/>
          <a:lstStyle/>
          <a:p>
            <a:r>
              <a:rPr lang="sk-SK" dirty="0"/>
              <a:t>-</a:t>
            </a:r>
            <a:r>
              <a:rPr lang="sk-SK" sz="2400" dirty="0"/>
              <a:t>TP:</a:t>
            </a:r>
          </a:p>
          <a:p>
            <a:r>
              <a:rPr lang="sk-SK" sz="2000" dirty="0"/>
              <a:t>Sekcie, skoordinovanie a zjednotenie obsahu</a:t>
            </a:r>
          </a:p>
          <a:p>
            <a:r>
              <a:rPr lang="sk-SK" sz="2000" dirty="0"/>
              <a:t>Komunikácia trénerov (porady), rovnaké myslenie o tom, ako rozvíjať hráčov</a:t>
            </a:r>
          </a:p>
          <a:p>
            <a:r>
              <a:rPr lang="sk-SK" sz="2000" dirty="0"/>
              <a:t>Menšie skupiny hráčov (skupinové, individuálne tréningy)</a:t>
            </a:r>
          </a:p>
          <a:p>
            <a:r>
              <a:rPr lang="sk-SK" sz="2000" dirty="0"/>
              <a:t>Snaha o minimálne 500 kontaktov s loptou</a:t>
            </a:r>
          </a:p>
          <a:p>
            <a:endParaRPr lang="sk-SK" sz="24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390D3576-FC09-4CA7-9301-A9095A03E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1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51521-652A-46B4-A800-A73FC4C10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7F6F06-8919-48AC-9D6E-3730541A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09946"/>
            <a:ext cx="8596668" cy="3880773"/>
          </a:xfrm>
        </p:spPr>
        <p:txBody>
          <a:bodyPr/>
          <a:lstStyle/>
          <a:p>
            <a:r>
              <a:rPr lang="sk-SK" dirty="0"/>
              <a:t>-</a:t>
            </a:r>
            <a:r>
              <a:rPr lang="sk-SK" sz="2400" dirty="0"/>
              <a:t>TP:</a:t>
            </a:r>
          </a:p>
          <a:p>
            <a:r>
              <a:rPr lang="sk-SK" sz="2000" dirty="0"/>
              <a:t>Neriešime obdobia, pred zápasom tréning, po zápase tréning</a:t>
            </a:r>
          </a:p>
          <a:p>
            <a:r>
              <a:rPr lang="sk-SK" sz="2000" dirty="0"/>
              <a:t>Špeciálne rozcvičenie</a:t>
            </a:r>
          </a:p>
          <a:p>
            <a:r>
              <a:rPr lang="sk-SK" sz="2000" dirty="0"/>
              <a:t>Ako chceme hrať, tak trénujeme (špecifické činnosti, PC dril, HC 1:1, HC v prečíslení, PH, pozičné hry)</a:t>
            </a:r>
          </a:p>
          <a:p>
            <a:r>
              <a:rPr lang="sk-SK" sz="2000" dirty="0"/>
              <a:t>Akcent na herne orientovaný tréning</a:t>
            </a:r>
          </a:p>
          <a:p>
            <a:endParaRPr lang="sk-SK" sz="2000" dirty="0"/>
          </a:p>
          <a:p>
            <a:endParaRPr lang="sk-SK" sz="24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202EA1A-FA72-4A16-8ACF-A271083A4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3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3A209-41C1-4BD2-8D12-1C10659D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058030-5356-4DEB-B05A-FD7A55490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2800" dirty="0"/>
              <a:t>-</a:t>
            </a:r>
            <a:r>
              <a:rPr lang="sk-SK" sz="3400" dirty="0"/>
              <a:t>TP:</a:t>
            </a:r>
          </a:p>
          <a:p>
            <a:endParaRPr lang="sk-SK" sz="2800" dirty="0"/>
          </a:p>
          <a:p>
            <a:r>
              <a:rPr lang="sk-SK" sz="2900" dirty="0"/>
              <a:t>TMC U15:</a:t>
            </a:r>
          </a:p>
          <a:p>
            <a:endParaRPr lang="sk-SK" sz="2200" dirty="0"/>
          </a:p>
          <a:p>
            <a:pPr marL="0" indent="0">
              <a:buNone/>
            </a:pPr>
            <a:r>
              <a:rPr lang="sk-SK" sz="2600" b="1" dirty="0"/>
              <a:t>Po</a:t>
            </a:r>
            <a:r>
              <a:rPr lang="sk-SK" sz="2600" dirty="0"/>
              <a:t> – </a:t>
            </a:r>
            <a:r>
              <a:rPr lang="sk-SK" sz="2600" dirty="0" err="1"/>
              <a:t>Rt</a:t>
            </a:r>
            <a:r>
              <a:rPr lang="sk-SK" sz="2600" dirty="0"/>
              <a:t> 10 (</a:t>
            </a:r>
            <a:r>
              <a:rPr lang="sk-SK" sz="2600" dirty="0" err="1"/>
              <a:t>bago</a:t>
            </a:r>
            <a:r>
              <a:rPr lang="sk-SK" sz="2600" dirty="0"/>
              <a:t>), PC 10 (</a:t>
            </a:r>
            <a:r>
              <a:rPr lang="sk-SK" sz="2600" dirty="0" err="1"/>
              <a:t>prihr</a:t>
            </a:r>
            <a:r>
              <a:rPr lang="sk-SK" sz="2600" dirty="0"/>
              <a:t>. cvičenia), PH 15 bez BR (pozičná hra na držanie lopty), VH 15, individualizácia 10 + silový program, regenerácia</a:t>
            </a:r>
          </a:p>
          <a:p>
            <a:pPr marL="0" indent="0">
              <a:buNone/>
            </a:pPr>
            <a:r>
              <a:rPr lang="sk-SK" sz="2600" b="1" dirty="0"/>
              <a:t>U </a:t>
            </a:r>
            <a:r>
              <a:rPr lang="sk-SK" sz="2600" dirty="0"/>
              <a:t>–</a:t>
            </a:r>
            <a:r>
              <a:rPr lang="sk-SK" sz="2600" b="1" dirty="0"/>
              <a:t> </a:t>
            </a:r>
            <a:r>
              <a:rPr lang="sk-SK" sz="2600" dirty="0" err="1"/>
              <a:t>Rt</a:t>
            </a:r>
            <a:r>
              <a:rPr lang="sk-SK" sz="2600" dirty="0"/>
              <a:t> 15 (</a:t>
            </a:r>
            <a:r>
              <a:rPr lang="sk-SK" sz="2600" dirty="0" err="1"/>
              <a:t>Coerver</a:t>
            </a:r>
            <a:r>
              <a:rPr lang="sk-SK" sz="2600" dirty="0"/>
              <a:t> </a:t>
            </a:r>
            <a:r>
              <a:rPr lang="sk-SK" sz="2600" dirty="0" err="1"/>
              <a:t>feints</a:t>
            </a:r>
            <a:r>
              <a:rPr lang="sk-SK" sz="2600" dirty="0"/>
              <a:t>, </a:t>
            </a:r>
            <a:r>
              <a:rPr lang="sk-SK" sz="2600" dirty="0" err="1"/>
              <a:t>ball</a:t>
            </a:r>
            <a:r>
              <a:rPr lang="sk-SK" sz="2600" dirty="0"/>
              <a:t> </a:t>
            </a:r>
            <a:r>
              <a:rPr lang="sk-SK" sz="2600" dirty="0" err="1"/>
              <a:t>mastery</a:t>
            </a:r>
            <a:r>
              <a:rPr lang="sk-SK" sz="2600" dirty="0"/>
              <a:t>, </a:t>
            </a:r>
            <a:r>
              <a:rPr lang="sk-SK" sz="2600" dirty="0" err="1"/>
              <a:t>funny</a:t>
            </a:r>
            <a:r>
              <a:rPr lang="sk-SK" sz="2600" dirty="0"/>
              <a:t> </a:t>
            </a:r>
            <a:r>
              <a:rPr lang="sk-SK" sz="2600" dirty="0" err="1"/>
              <a:t>games</a:t>
            </a:r>
            <a:r>
              <a:rPr lang="sk-SK" sz="2600" dirty="0"/>
              <a:t>), PC 15, HC 10 s BR (1:1) 1. </a:t>
            </a:r>
            <a:r>
              <a:rPr lang="sk-SK" sz="2600" dirty="0" err="1"/>
              <a:t>sk</a:t>
            </a:r>
            <a:r>
              <a:rPr lang="sk-SK" sz="2600" dirty="0"/>
              <a:t>., HC 10 bez BR (1:1) 2. </a:t>
            </a:r>
            <a:r>
              <a:rPr lang="sk-SK" sz="2600" dirty="0" err="1"/>
              <a:t>sk</a:t>
            </a:r>
            <a:r>
              <a:rPr lang="sk-SK" sz="2600" dirty="0"/>
              <a:t>. (výmena), VH 15, individualizácia 15</a:t>
            </a:r>
          </a:p>
          <a:p>
            <a:pPr marL="0" indent="0">
              <a:buNone/>
            </a:pPr>
            <a:r>
              <a:rPr lang="sk-SK" sz="2600" dirty="0"/>
              <a:t>8:00 ŠP na ZŠ zameraná na atletiku, gymnastiku, </a:t>
            </a:r>
            <a:r>
              <a:rPr lang="sk-SK" sz="2600" dirty="0" err="1"/>
              <a:t>úpoly</a:t>
            </a:r>
            <a:r>
              <a:rPr lang="sk-SK" sz="2600" dirty="0"/>
              <a:t> a doplnkové športy</a:t>
            </a:r>
          </a:p>
          <a:p>
            <a:pPr marL="0" indent="0">
              <a:buNone/>
            </a:pPr>
            <a:r>
              <a:rPr lang="sk-SK" sz="2600" b="1" dirty="0"/>
              <a:t>S</a:t>
            </a:r>
            <a:r>
              <a:rPr lang="sk-SK" sz="2600" dirty="0"/>
              <a:t> – </a:t>
            </a:r>
            <a:r>
              <a:rPr lang="sk-SK" sz="2600" dirty="0" err="1"/>
              <a:t>Rt</a:t>
            </a:r>
            <a:r>
              <a:rPr lang="sk-SK" sz="2600" dirty="0"/>
              <a:t> 15 (</a:t>
            </a:r>
            <a:r>
              <a:rPr lang="sk-SK" sz="2600" dirty="0" err="1"/>
              <a:t>bago</a:t>
            </a:r>
            <a:r>
              <a:rPr lang="sk-SK" sz="2600" dirty="0"/>
              <a:t>), rozkopanie 5, PC so zakončením 15, PH 20 s BR (max. 4:4), VH 15, individualizácia 15</a:t>
            </a:r>
          </a:p>
          <a:p>
            <a:pPr marL="0" indent="0">
              <a:buNone/>
            </a:pPr>
            <a:r>
              <a:rPr lang="sk-SK" sz="2600" dirty="0"/>
              <a:t>alebo </a:t>
            </a:r>
            <a:r>
              <a:rPr lang="sk-SK" sz="2600" dirty="0" err="1"/>
              <a:t>skills</a:t>
            </a:r>
            <a:r>
              <a:rPr lang="sk-SK" sz="2600" dirty="0"/>
              <a:t> tréning – individualizácia skupín hráčov: obrancovia, stredový hráči, krajní hráči, hrotoví útočníci</a:t>
            </a:r>
          </a:p>
          <a:p>
            <a:pPr marL="0" indent="0">
              <a:buNone/>
            </a:pPr>
            <a:r>
              <a:rPr lang="sk-SK" sz="2600" dirty="0"/>
              <a:t>PC 10, </a:t>
            </a:r>
            <a:r>
              <a:rPr lang="sk-SK" sz="2600" dirty="0" err="1"/>
              <a:t>skills</a:t>
            </a:r>
            <a:r>
              <a:rPr lang="sk-SK" sz="2600" dirty="0"/>
              <a:t> 45, VH 15</a:t>
            </a:r>
          </a:p>
          <a:p>
            <a:pPr marL="0" indent="0">
              <a:buNone/>
            </a:pPr>
            <a:r>
              <a:rPr lang="sk-SK" sz="2600" b="1" dirty="0"/>
              <a:t>Š</a:t>
            </a:r>
            <a:r>
              <a:rPr lang="sk-SK" sz="2600" dirty="0"/>
              <a:t> – plaváreň</a:t>
            </a:r>
          </a:p>
          <a:p>
            <a:pPr marL="0" indent="0">
              <a:buNone/>
            </a:pPr>
            <a:r>
              <a:rPr lang="sk-SK" sz="2600" b="1" dirty="0"/>
              <a:t>P</a:t>
            </a:r>
            <a:r>
              <a:rPr lang="sk-SK" sz="2600" dirty="0"/>
              <a:t> – </a:t>
            </a:r>
            <a:r>
              <a:rPr lang="sk-SK" sz="2600" dirty="0" err="1"/>
              <a:t>Rt</a:t>
            </a:r>
            <a:r>
              <a:rPr lang="sk-SK" sz="2600" dirty="0"/>
              <a:t> 15 (</a:t>
            </a:r>
            <a:r>
              <a:rPr lang="sk-SK" sz="2600" dirty="0" err="1"/>
              <a:t>bago</a:t>
            </a:r>
            <a:r>
              <a:rPr lang="sk-SK" sz="2600" dirty="0"/>
              <a:t>), štarty 5, PC 10 (dynamické), HC 15 s BR (2:1, 3:2,4:3), VH 15, individualizácia 10   </a:t>
            </a:r>
          </a:p>
          <a:p>
            <a:pPr marL="0" indent="0">
              <a:buNone/>
            </a:pPr>
            <a:r>
              <a:rPr lang="sk-SK" sz="2600" b="1" dirty="0"/>
              <a:t>So</a:t>
            </a:r>
            <a:r>
              <a:rPr lang="sk-SK" sz="2600" dirty="0"/>
              <a:t> -  MZ, PZ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0FFCCE94-4D40-4195-B7BA-CC77DC7A2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7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ACA52-AD29-434A-A488-A6C728C1C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Špecifiká v hernej príprave mládeže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64BE48-D9D9-4F40-A2B3-2A3A4F29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90676"/>
            <a:ext cx="8596668" cy="3880773"/>
          </a:xfrm>
        </p:spPr>
        <p:txBody>
          <a:bodyPr/>
          <a:lstStyle/>
          <a:p>
            <a:r>
              <a:rPr lang="sk-SK" dirty="0"/>
              <a:t>- </a:t>
            </a:r>
            <a:r>
              <a:rPr lang="sk-SK" sz="2400" dirty="0"/>
              <a:t>TP:</a:t>
            </a:r>
          </a:p>
          <a:p>
            <a:r>
              <a:rPr lang="sk-SK" sz="2000" dirty="0"/>
              <a:t>PC (prihrávky), detaily – prudkosť, presnosť, 1 dotyk, odskok, koučing, očný kontakt, práca hlavou, prihrávka na správnu nohu</a:t>
            </a:r>
          </a:p>
          <a:p>
            <a:r>
              <a:rPr lang="sk-SK" sz="2000" dirty="0"/>
              <a:t>PH max. 4:4 v rovnovážnom stave, s pomocou pomocných a neutrálnych hráčov</a:t>
            </a:r>
          </a:p>
          <a:p>
            <a:r>
              <a:rPr lang="sk-SK" sz="2000" dirty="0"/>
              <a:t>Pozičné hry na držanie lopty podľa HF</a:t>
            </a:r>
          </a:p>
          <a:p>
            <a:r>
              <a:rPr lang="sk-SK" sz="2000" dirty="0"/>
              <a:t>HK podľa HF (dotrénovanie)</a:t>
            </a:r>
          </a:p>
          <a:p>
            <a:r>
              <a:rPr lang="sk-SK" sz="2000" dirty="0"/>
              <a:t>Individualizácia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0F428BA-7C97-401D-AEC3-9AEE1F033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24" y="5303520"/>
            <a:ext cx="1575581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7360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410</TotalTime>
  <Words>1106</Words>
  <Application>Microsoft Office PowerPoint</Application>
  <PresentationFormat>Širokouhlá</PresentationFormat>
  <Paragraphs>127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Fazeta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Špecifiká v hernej príprave mládeže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Špecifiká v hernej príprave mládeže</dc:title>
  <dc:creator>spravca</dc:creator>
  <cp:lastModifiedBy>spravca</cp:lastModifiedBy>
  <cp:revision>72</cp:revision>
  <dcterms:created xsi:type="dcterms:W3CDTF">2017-12-06T19:49:07Z</dcterms:created>
  <dcterms:modified xsi:type="dcterms:W3CDTF">2018-10-17T19:30:33Z</dcterms:modified>
</cp:coreProperties>
</file>